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6" r:id="rId3"/>
    <p:sldId id="258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1A2F3-5ABB-F041-A596-ACDBAB842E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B73FB8-18A4-4444-880B-7EC1E0D1C3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68EC8-9564-E844-AEEB-93686F95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030B6-9D6E-4141-81C9-EE9BAC4BA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452F1-9D9E-5048-BE28-826E7C01D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249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FF3E4-2CE1-734C-BC78-B499D4602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56704-FA25-5648-9BC8-4E51168423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9229B-9E7D-0046-8A89-B9F455F5B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D513B7-A9FF-C742-B0D2-0C8C75E83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DCAD7-5E0B-6E41-B7A7-50FE9E562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89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CE5804-E746-F343-950C-9E0AD198FF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FD7E69-F121-E549-8E31-B584598BA5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E2244-06EE-E348-831A-9ECAFFD75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CA0A5-8285-3546-97A0-C841C74C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DA8FE-CEFB-E34A-87E4-742E7BF8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90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41D3C-1AB8-D243-85CF-89BFC19B3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4684F-7DD4-DF42-B47C-FD99A363D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6AA22-2FAB-914B-BA17-C3EE39CE2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36BDD-C834-9147-9680-B455349C7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A193E-50FB-E843-A708-CDF0701A1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707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91C74-4D4F-B94B-A6EF-D438AAEA9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740532-6E40-F54A-97AB-B8BD127AA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AC53E-91A0-7C40-AAEE-E5427DCC9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86A0AA-B822-6D4F-946E-1FA70DE38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9450C-7F91-AF4D-B49F-3192C1202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DC95F-4B97-9C4A-A9B8-A7F213BB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6B173-66BA-704D-9630-42C7D34B42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63F240-6CB4-7445-9F46-87342D39F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04820B-5C30-6547-8116-438F89950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CAAEA-50AA-FE46-A0DB-5E7D45517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3BD31-C417-6F47-B42F-1952959B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840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8224F-E41A-BA40-AC11-7C0B2DBE8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68F26-F2DB-3141-A7A5-191153BE7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820321-B14C-2342-8CFF-AEF3F34003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483F3E-B91F-494D-A0F1-0754A1A5AD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70B7FA-A674-F947-B42B-4CCB5C6904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4E313C-1201-E94E-8685-F28769B7F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03108C-0E2F-044A-8076-162D7D5DC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31119D-8C4B-9246-8C44-9ADD575AD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18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F9FD0-E042-EA4D-BC52-8899F339E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8B5B64-B0F3-114C-BDED-93EDBFB6B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28235F-06FA-964F-97E1-C16F2E6F1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D411EF-F0DB-BD43-992E-0A92534D6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120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4885A7-E8E4-994C-8196-C8DFCB8CA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94258F-1CF0-9A45-A744-36072B54D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56FE06-EE30-4043-B096-CFE7D52BF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2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92589-7C96-684D-BAEA-8013B9B0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D06FE-10BE-D949-B6DB-C10F101DC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1F0F9-01A4-1E41-B98D-C28C9638B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71943-296F-5B49-882C-786D04E2B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51C03-C95D-5E4F-8D58-D9A9D7838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8E26B-20CA-9B4C-B715-A4F0961BD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07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B6FC5-DCFF-DB4D-97C7-1B608126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664D76-9453-AD40-ADCE-BD9C841543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8934BE-AB98-6E4F-B16B-8AEDB9CBA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9ED9A-8107-7F40-9943-1EC4760C6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E2443-013B-DF49-8F7A-2DC9C0208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8F1E8C-CA96-3846-8EB2-4C19D1E4C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2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DFB4F8-A5B3-0741-BEC7-8407AC038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8BE35-555F-0C41-ACD2-C94F898E5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09F7E-6822-744B-9D94-A2AF63083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1D1F2-EB9A-DD47-9BCB-6BEB52F14B19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EB734-F120-6C4E-99FF-42611D2F4B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D2267-E683-BA46-B047-9E9B39D8C0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FDCD9-30DC-ED4D-87E8-CE8418ACF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24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6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8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10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1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14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084D1A-41D8-9640-BCD6-4050AA707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36" y="643467"/>
            <a:ext cx="10662328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5441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B56638-8DD9-6548-A4C0-5372D7CDD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69" y="643467"/>
            <a:ext cx="10561261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18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D0A91-5BC6-3445-9858-64394591B7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3611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147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D77505-F577-3142-9858-A4E178B19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3611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00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68A67C-55E0-CF4F-B681-47613E54F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69" y="643467"/>
            <a:ext cx="10561261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52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54AD4A-35DC-584E-B788-2F65EE733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25" y="643467"/>
            <a:ext cx="10611550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21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18705FE-E970-2742-81DD-22FA7E8091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3154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712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EC245E-C53B-2F40-929E-3C85A35A7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3611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418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D2D881D-9590-D84C-BEE6-1EC4950B7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2693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736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215148-3C58-8C40-BED0-3496D296A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0133"/>
            <a:ext cx="12192000" cy="641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132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7C0A99-8718-7A40-B2CD-291830E78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36" y="643467"/>
            <a:ext cx="10662328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0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B9E44D-F78B-B442-9939-BB4CDA449A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3154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1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427F57-F424-3E4D-A1A3-C5AF51CDED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3154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917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183073-3742-8C46-8CFB-C23F52355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25" y="643467"/>
            <a:ext cx="10611550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977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37D1C1-3B92-8045-8DAD-61B873713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25" y="643467"/>
            <a:ext cx="10611550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04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29B189-7376-8147-B84F-3A29A88F0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77" y="643467"/>
            <a:ext cx="10511446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818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D10B84-3F1D-2440-B3F2-2B54CA1295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3154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567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B420EE-30C0-1F45-A262-54561D189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3611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35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Kuna Srinidhi</dc:creator>
  <cp:lastModifiedBy>Kuna Srinidhi</cp:lastModifiedBy>
  <cp:revision>1</cp:revision>
  <dcterms:created xsi:type="dcterms:W3CDTF">2020-12-16T04:25:27Z</dcterms:created>
  <dcterms:modified xsi:type="dcterms:W3CDTF">2020-12-16T04:26:29Z</dcterms:modified>
</cp:coreProperties>
</file>

<file path=docProps/thumbnail.jpeg>
</file>